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E6D47-CCB9-4067-BB63-70C9457C6A5B}" v="1" dt="2024-04-16T07:34:25.0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6"/>
            <a:ext cx="7556497" cy="106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9</cp:revision>
  <dcterms:created xsi:type="dcterms:W3CDTF">2023-04-07T05:50:45Z</dcterms:created>
  <dcterms:modified xsi:type="dcterms:W3CDTF">2024-05-21T04:48:16Z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